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6" r:id="rId2"/>
    <p:sldId id="256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3D773-9BCC-48EB-A993-EBBA05846CBC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70FE-6BAC-4F77-A9B0-D24892EA9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4EE84-BEA0-4DEA-BA7C-30F6D5989B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4079" y="6190775"/>
            <a:ext cx="2352829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298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8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4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56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8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1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56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1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4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98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1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539931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Advisor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Stock ownership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Profit of JPY 1,000,000 </a:t>
                      </a:r>
                      <a:r>
                        <a:rPr kumimoji="1" lang="ja-JP" alt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en-US" altLang="ja-JP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5% or more of all stocks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Honoraria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Grants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for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commissioned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Scholarship grants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Endowed chair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Gifts or other payment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375473" y="178648"/>
            <a:ext cx="8393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ea"/>
              </a:rPr>
              <a:t>Conflict of Interest requiring disclosure</a:t>
            </a:r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annual</a:t>
            </a:r>
            <a:r>
              <a:rPr lang="ja-JP" altLang="en-US" sz="2400" b="1" dirty="0">
                <a:latin typeface="+mn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85F95-97CB-42C8-9E2E-E53251982429}"/>
              </a:ext>
            </a:extLst>
          </p:cNvPr>
          <p:cNvSpPr txBox="1"/>
          <p:nvPr/>
        </p:nvSpPr>
        <p:spPr>
          <a:xfrm>
            <a:off x="177171" y="6500717"/>
            <a:ext cx="69464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31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8FDCC4-68B6-44EA-A3A1-18369152FA68}"/>
              </a:ext>
            </a:extLst>
          </p:cNvPr>
          <p:cNvSpPr txBox="1"/>
          <p:nvPr/>
        </p:nvSpPr>
        <p:spPr>
          <a:xfrm>
            <a:off x="754033" y="2146265"/>
            <a:ext cx="78681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800" dirty="0"/>
              <a:t>I (or We) have no COI </a:t>
            </a:r>
          </a:p>
          <a:p>
            <a:r>
              <a:rPr lang="en-US" altLang="ja-JP" sz="6800" dirty="0"/>
              <a:t>with regard to </a:t>
            </a:r>
          </a:p>
          <a:p>
            <a:r>
              <a:rPr lang="en-US" altLang="ja-JP" sz="6800" dirty="0"/>
              <a:t>our presentatio</a:t>
            </a:r>
            <a:r>
              <a:rPr lang="en-US" altLang="ja-JP" sz="7200" dirty="0"/>
              <a:t>n. </a:t>
            </a:r>
            <a:r>
              <a:rPr kumimoji="1" lang="ja-JP" altLang="en-US" sz="7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CD8940-C4DC-4F3A-8D4D-49D675289B3C}"/>
              </a:ext>
            </a:extLst>
          </p:cNvPr>
          <p:cNvSpPr txBox="1"/>
          <p:nvPr/>
        </p:nvSpPr>
        <p:spPr>
          <a:xfrm>
            <a:off x="107503" y="6295392"/>
            <a:ext cx="4464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</a:p>
          <a:p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-10793"/>
            <a:ext cx="9144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1088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1BCD6-C0F0-4579-AA80-65127207F4D2}"/>
              </a:ext>
            </a:extLst>
          </p:cNvPr>
          <p:cNvSpPr txBox="1"/>
          <p:nvPr/>
        </p:nvSpPr>
        <p:spPr>
          <a:xfrm>
            <a:off x="303364" y="1349779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265711" y="1001886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477C31-3C4E-4975-AA84-AF72A975AA45}"/>
              </a:ext>
            </a:extLst>
          </p:cNvPr>
          <p:cNvSpPr txBox="1"/>
          <p:nvPr/>
        </p:nvSpPr>
        <p:spPr>
          <a:xfrm>
            <a:off x="409303" y="2464095"/>
            <a:ext cx="8421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Matters requiring disclosure of COI</a:t>
            </a:r>
          </a:p>
          <a:p>
            <a:r>
              <a:rPr lang="en-US" altLang="ja-JP" sz="3200" dirty="0"/>
              <a:t>with regard to our presentation are as follows;</a:t>
            </a:r>
          </a:p>
          <a:p>
            <a:endParaRPr lang="en-US" altLang="ja-JP" sz="3200" dirty="0"/>
          </a:p>
          <a:p>
            <a:r>
              <a:rPr lang="en-US" altLang="ja-JP" sz="3200" dirty="0"/>
              <a:t>Research founding</a:t>
            </a:r>
            <a:r>
              <a:rPr lang="ja-JP" altLang="en-US" sz="3200" dirty="0"/>
              <a:t>：○○ </a:t>
            </a:r>
            <a:r>
              <a:rPr lang="en-US" altLang="ja-JP" sz="3200" dirty="0"/>
              <a:t>Pharma Co. Limit.</a:t>
            </a:r>
          </a:p>
          <a:p>
            <a:r>
              <a:rPr lang="en-US" altLang="ja-JP" sz="3200" dirty="0"/>
              <a:t>Acceptance of Researchers</a:t>
            </a:r>
            <a:r>
              <a:rPr lang="ja-JP" altLang="en-US" sz="3200" dirty="0"/>
              <a:t>： ○○ </a:t>
            </a:r>
            <a:r>
              <a:rPr lang="en-US" altLang="ja-JP" sz="3200" dirty="0"/>
              <a:t>Pharma Inc.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FDFABA8-97DB-41DC-8C9F-01D8993E0D69}"/>
              </a:ext>
            </a:extLst>
          </p:cNvPr>
          <p:cNvSpPr/>
          <p:nvPr/>
        </p:nvSpPr>
        <p:spPr>
          <a:xfrm>
            <a:off x="0" y="-10793"/>
            <a:ext cx="9144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48D5D05-06DE-40FF-9A3B-1B0D9FC5E510}"/>
              </a:ext>
            </a:extLst>
          </p:cNvPr>
          <p:cNvSpPr/>
          <p:nvPr/>
        </p:nvSpPr>
        <p:spPr>
          <a:xfrm>
            <a:off x="1088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177501-E29E-4082-ABCE-E210C7F35AFC}"/>
              </a:ext>
            </a:extLst>
          </p:cNvPr>
          <p:cNvSpPr txBox="1"/>
          <p:nvPr/>
        </p:nvSpPr>
        <p:spPr>
          <a:xfrm>
            <a:off x="107503" y="6295392"/>
            <a:ext cx="4464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</a:p>
          <a:p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BABBDB-314A-453E-8EA2-A61637A815F8}"/>
              </a:ext>
            </a:extLst>
          </p:cNvPr>
          <p:cNvSpPr txBox="1"/>
          <p:nvPr/>
        </p:nvSpPr>
        <p:spPr>
          <a:xfrm>
            <a:off x="303364" y="1349779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57DAFA-10FD-4B28-9219-6B573D8ABE45}"/>
              </a:ext>
            </a:extLst>
          </p:cNvPr>
          <p:cNvSpPr txBox="1"/>
          <p:nvPr/>
        </p:nvSpPr>
        <p:spPr>
          <a:xfrm>
            <a:off x="265711" y="1001886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228</Words>
  <Application>Microsoft Office PowerPoint</Application>
  <PresentationFormat>画面に合わせる (4:3)</PresentationFormat>
  <Paragraphs>40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Calibri 本文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pc01</cp:lastModifiedBy>
  <cp:revision>4</cp:revision>
  <dcterms:created xsi:type="dcterms:W3CDTF">2020-07-02T07:23:48Z</dcterms:created>
  <dcterms:modified xsi:type="dcterms:W3CDTF">2020-07-06T06:37:46Z</dcterms:modified>
</cp:coreProperties>
</file>