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6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4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88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4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34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899474" y="178649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01172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2278034" y="2146266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59A71A-6528-4A52-9B38-0142E31ADFB1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1933304" y="2464096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3AF9669C69E3469E83613998462AE1" ma:contentTypeVersion="10" ma:contentTypeDescription="新しいドキュメントを作成します。" ma:contentTypeScope="" ma:versionID="932698b41266fad5d8af99716025cfed">
  <xsd:schema xmlns:xsd="http://www.w3.org/2001/XMLSchema" xmlns:xs="http://www.w3.org/2001/XMLSchema" xmlns:p="http://schemas.microsoft.com/office/2006/metadata/properties" xmlns:ns2="8f309c55-ce82-4e5e-89a5-8c716110fcbc" xmlns:ns3="f6ed93b5-6d89-4762-96fc-d00c7f3ffeb1" targetNamespace="http://schemas.microsoft.com/office/2006/metadata/properties" ma:root="true" ma:fieldsID="7d972e67ddd27bf77a29b8d0984f7e1e" ns2:_="" ns3:_="">
    <xsd:import namespace="8f309c55-ce82-4e5e-89a5-8c716110fcbc"/>
    <xsd:import namespace="f6ed93b5-6d89-4762-96fc-d00c7f3ffe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09c55-ce82-4e5e-89a5-8c716110f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d93b5-6d89-4762-96fc-d00c7f3ffe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037AE1-8EDE-48DA-B6C0-27ED5390ADD4}"/>
</file>

<file path=customXml/itemProps2.xml><?xml version="1.0" encoding="utf-8"?>
<ds:datastoreItem xmlns:ds="http://schemas.openxmlformats.org/officeDocument/2006/customXml" ds:itemID="{F69DAE9D-A119-4DEA-8CE3-80BC5D765B57}"/>
</file>

<file path=customXml/itemProps3.xml><?xml version="1.0" encoding="utf-8"?>
<ds:datastoreItem xmlns:ds="http://schemas.openxmlformats.org/officeDocument/2006/customXml" ds:itemID="{985C1C3A-64F7-4896-A247-2FF5DCBFDEC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228</Words>
  <Application>Microsoft Office PowerPoint</Application>
  <PresentationFormat>ワイド画面</PresentationFormat>
  <Paragraphs>38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 本文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5</cp:revision>
  <dcterms:created xsi:type="dcterms:W3CDTF">2020-07-02T07:23:48Z</dcterms:created>
  <dcterms:modified xsi:type="dcterms:W3CDTF">2021-08-04T03:46:45Z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0x010100843AF9669C69E3469E83613998462AE1</vt:lpwstr>
  </property>
</Properties>
</file>