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6" r:id="rId2"/>
    <p:sldId id="256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3D773-9BCC-48EB-A993-EBBA05846CBC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70FE-6BAC-4F77-A9B0-D24892EA98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6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4EE84-BEA0-4DEA-BA7C-30F6D5989B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2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24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040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883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84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5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34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82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5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4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40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0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02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Advisor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Stock ownership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Profit of JPY 1,000,000 </a:t>
                      </a:r>
                      <a:r>
                        <a:rPr kumimoji="1" lang="ja-JP" alt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en-US" altLang="ja-JP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5% or more of all stocks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Patent royalties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Honoraria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Manuscript fees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>
                      <a:lvl1pPr marL="352425" indent="-352425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52425" marR="0" lvl="0" indent="-3524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Grants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for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commissioned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Scholarship grants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Endowed chair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Gifts or other payment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JPY 50,000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≦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1899474" y="178649"/>
            <a:ext cx="8393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ea"/>
              </a:rPr>
              <a:t>Conflict of Interest requiring disclosure</a:t>
            </a:r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annual</a:t>
            </a:r>
            <a:r>
              <a:rPr lang="ja-JP" altLang="en-US" sz="2400" b="1" dirty="0">
                <a:latin typeface="+mn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85F95-97CB-42C8-9E2E-E53251982429}"/>
              </a:ext>
            </a:extLst>
          </p:cNvPr>
          <p:cNvSpPr txBox="1"/>
          <p:nvPr/>
        </p:nvSpPr>
        <p:spPr>
          <a:xfrm>
            <a:off x="1701172" y="6500717"/>
            <a:ext cx="69464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31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8FDCC4-68B6-44EA-A3A1-18369152FA68}"/>
              </a:ext>
            </a:extLst>
          </p:cNvPr>
          <p:cNvSpPr txBox="1"/>
          <p:nvPr/>
        </p:nvSpPr>
        <p:spPr>
          <a:xfrm>
            <a:off x="2278034" y="2146266"/>
            <a:ext cx="786819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800" dirty="0"/>
              <a:t>I (or We) have no COI </a:t>
            </a:r>
          </a:p>
          <a:p>
            <a:r>
              <a:rPr lang="en-US" altLang="ja-JP" sz="6800" dirty="0"/>
              <a:t>with regard to </a:t>
            </a:r>
          </a:p>
          <a:p>
            <a:r>
              <a:rPr lang="en-US" altLang="ja-JP" sz="6800" dirty="0"/>
              <a:t>our presentatio</a:t>
            </a:r>
            <a:r>
              <a:rPr lang="en-US" altLang="ja-JP" sz="7200" dirty="0"/>
              <a:t>n. </a:t>
            </a:r>
            <a:r>
              <a:rPr kumimoji="1" lang="ja-JP" altLang="en-US" sz="7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EB0A6B-7991-4EE3-9727-4AE5BEFE3B8C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E07E40-C08C-4CD3-BB91-54ABF9727526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1BCD6-C0F0-4579-AA80-65127207F4D2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002299-D50E-4282-9D38-6FBFF84C9C27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59A71A-6528-4A52-9B38-0142E31ADFB1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2477C31-3C4E-4975-AA84-AF72A975AA45}"/>
              </a:ext>
            </a:extLst>
          </p:cNvPr>
          <p:cNvSpPr txBox="1"/>
          <p:nvPr/>
        </p:nvSpPr>
        <p:spPr>
          <a:xfrm>
            <a:off x="1933304" y="2464096"/>
            <a:ext cx="8421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Matters requiring disclosure of COI</a:t>
            </a:r>
          </a:p>
          <a:p>
            <a:r>
              <a:rPr lang="en-US" altLang="ja-JP" sz="3200" dirty="0"/>
              <a:t>with regard to our presentation are as follows;</a:t>
            </a:r>
          </a:p>
          <a:p>
            <a:endParaRPr lang="en-US" altLang="ja-JP" sz="3200" dirty="0"/>
          </a:p>
          <a:p>
            <a:r>
              <a:rPr lang="en-US" altLang="ja-JP" sz="3200" dirty="0"/>
              <a:t>Research founding</a:t>
            </a:r>
            <a:r>
              <a:rPr lang="ja-JP" altLang="en-US" sz="3200" dirty="0"/>
              <a:t>：○○ </a:t>
            </a:r>
            <a:r>
              <a:rPr lang="en-US" altLang="ja-JP" sz="3200" dirty="0"/>
              <a:t>Pharma Co. Limit.</a:t>
            </a:r>
          </a:p>
          <a:p>
            <a:r>
              <a:rPr lang="en-US" altLang="ja-JP" sz="3200" dirty="0"/>
              <a:t>Acceptance of Researchers</a:t>
            </a:r>
            <a:r>
              <a:rPr lang="ja-JP" altLang="en-US" sz="3200" dirty="0"/>
              <a:t>： ○○ </a:t>
            </a:r>
            <a:r>
              <a:rPr lang="en-US" altLang="ja-JP" sz="3200" dirty="0"/>
              <a:t>Pharma Inc.</a:t>
            </a:r>
            <a:r>
              <a:rPr kumimoji="1" lang="ja-JP" altLang="en-US" sz="32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FDFABA8-97DB-41DC-8C9F-01D8993E0D69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48D5D05-06DE-40FF-9A3B-1B0D9FC5E510}"/>
              </a:ext>
            </a:extLst>
          </p:cNvPr>
          <p:cNvSpPr/>
          <p:nvPr/>
        </p:nvSpPr>
        <p:spPr>
          <a:xfrm>
            <a:off x="2612571" y="339272"/>
            <a:ext cx="6966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</a:rPr>
              <a:t>Disclosure of Conflict of Interest</a:t>
            </a:r>
            <a:endParaRPr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E177501-E29E-4082-ABCE-E210C7F35AFC}"/>
              </a:ext>
            </a:extLst>
          </p:cNvPr>
          <p:cNvSpPr txBox="1"/>
          <p:nvPr/>
        </p:nvSpPr>
        <p:spPr>
          <a:xfrm>
            <a:off x="827773" y="6295392"/>
            <a:ext cx="5268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Calibri 本文"/>
              </a:rPr>
              <a:t>The Japanese Association of Medical Sciences COI management guideline</a:t>
            </a:r>
            <a:r>
              <a:rPr lang="ja-JP" altLang="en-US" sz="1050" dirty="0">
                <a:latin typeface="Calibri 本文"/>
              </a:rPr>
              <a:t>　</a:t>
            </a:r>
            <a:r>
              <a:rPr kumimoji="1" lang="en-US" altLang="ja-JP" sz="1050" dirty="0">
                <a:latin typeface="Calibri 本文"/>
              </a:rPr>
              <a:t>(Ver. Mar.2020)</a:t>
            </a:r>
            <a:endParaRPr kumimoji="1" lang="ja-JP" altLang="en-US" sz="1050" dirty="0">
              <a:latin typeface="Calibri 本文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BABBDB-314A-453E-8EA2-A61637A815F8}"/>
              </a:ext>
            </a:extLst>
          </p:cNvPr>
          <p:cNvSpPr txBox="1"/>
          <p:nvPr/>
        </p:nvSpPr>
        <p:spPr>
          <a:xfrm>
            <a:off x="1827364" y="13497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co-authors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57DAFA-10FD-4B28-9219-6B573D8ABE45}"/>
              </a:ext>
            </a:extLst>
          </p:cNvPr>
          <p:cNvSpPr txBox="1"/>
          <p:nvPr/>
        </p:nvSpPr>
        <p:spPr>
          <a:xfrm>
            <a:off x="1789711" y="1001887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1" dirty="0">
                <a:solidFill>
                  <a:schemeClr val="bg1"/>
                </a:solidFill>
              </a:rPr>
              <a:t>Name of first author</a:t>
            </a:r>
            <a:r>
              <a:rPr lang="ja-JP" altLang="en-US" sz="2400" dirty="0">
                <a:solidFill>
                  <a:schemeClr val="bg1"/>
                </a:solidFill>
              </a:rPr>
              <a:t>： ○○ ○○ 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3AF9669C69E3469E83613998462AE1" ma:contentTypeVersion="10" ma:contentTypeDescription="新しいドキュメントを作成します。" ma:contentTypeScope="" ma:versionID="932698b41266fad5d8af99716025cfed">
  <xsd:schema xmlns:xsd="http://www.w3.org/2001/XMLSchema" xmlns:xs="http://www.w3.org/2001/XMLSchema" xmlns:p="http://schemas.microsoft.com/office/2006/metadata/properties" xmlns:ns2="8f309c55-ce82-4e5e-89a5-8c716110fcbc" xmlns:ns3="f6ed93b5-6d89-4762-96fc-d00c7f3ffeb1" targetNamespace="http://schemas.microsoft.com/office/2006/metadata/properties" ma:root="true" ma:fieldsID="7d972e67ddd27bf77a29b8d0984f7e1e" ns2:_="" ns3:_="">
    <xsd:import namespace="8f309c55-ce82-4e5e-89a5-8c716110fcbc"/>
    <xsd:import namespace="f6ed93b5-6d89-4762-96fc-d00c7f3ffe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09c55-ce82-4e5e-89a5-8c716110fc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d93b5-6d89-4762-96fc-d00c7f3ffeb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037AE1-8EDE-48DA-B6C0-27ED5390ADD4}"/>
</file>

<file path=customXml/itemProps2.xml><?xml version="1.0" encoding="utf-8"?>
<ds:datastoreItem xmlns:ds="http://schemas.openxmlformats.org/officeDocument/2006/customXml" ds:itemID="{F69DAE9D-A119-4DEA-8CE3-80BC5D765B57}"/>
</file>

<file path=customXml/itemProps3.xml><?xml version="1.0" encoding="utf-8"?>
<ds:datastoreItem xmlns:ds="http://schemas.openxmlformats.org/officeDocument/2006/customXml" ds:itemID="{985C1C3A-64F7-4896-A247-2FF5DCBFDEC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228</Words>
  <Application>Microsoft Office PowerPoint</Application>
  <PresentationFormat>ワイド画面</PresentationFormat>
  <Paragraphs>38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Calibri 本文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pc01</cp:lastModifiedBy>
  <cp:revision>5</cp:revision>
  <dcterms:created xsi:type="dcterms:W3CDTF">2020-07-02T07:23:48Z</dcterms:created>
  <dcterms:modified xsi:type="dcterms:W3CDTF">2021-08-04T03:46:45Z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0x010100843AF9669C69E3469E83613998462AE1</vt:lpwstr>
  </property>
</Properties>
</file>