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9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3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3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440" y="6190775"/>
            <a:ext cx="3137105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52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10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07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95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34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40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42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85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35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37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2063932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 役員・顧問職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株式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利益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全株式の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5%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特許権使用料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講演料等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原稿料等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 研究費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奨学寄附金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寄附講座への所属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その他の報酬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2925902" y="178649"/>
            <a:ext cx="6340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21783" y="651944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93418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BBB8C8-12BA-4D7E-B1E1-F4A46C0D28E0}"/>
              </a:ext>
            </a:extLst>
          </p:cNvPr>
          <p:cNvSpPr txBox="1"/>
          <p:nvPr/>
        </p:nvSpPr>
        <p:spPr>
          <a:xfrm>
            <a:off x="1837508" y="2551837"/>
            <a:ext cx="8516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演題発表内容に関連し、</a:t>
            </a:r>
            <a:endParaRPr kumimoji="1" lang="en-US" altLang="ja-JP" sz="3600" b="1" dirty="0"/>
          </a:p>
          <a:p>
            <a:pPr algn="ctr"/>
            <a:r>
              <a:rPr kumimoji="1" lang="ja-JP" altLang="en-US" sz="3600" b="1" dirty="0"/>
              <a:t>発表者（ら）に開示すべき</a:t>
            </a:r>
            <a:r>
              <a:rPr kumimoji="1" lang="en-US" altLang="ja-JP" sz="3600" b="1" dirty="0"/>
              <a:t>COI</a:t>
            </a:r>
            <a:r>
              <a:rPr kumimoji="1" lang="ja-JP" altLang="en-US" sz="3600" b="1" dirty="0"/>
              <a:t>関係にある企業などはありません。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3F89E-9C12-45F5-8BF6-3EA4B82ADBE0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1F6667-31DA-4A8F-888D-3CF483D0A2FE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DA360E-0E86-4A8F-8FFB-678B1E3E4409}"/>
              </a:ext>
            </a:extLst>
          </p:cNvPr>
          <p:cNvSpPr/>
          <p:nvPr/>
        </p:nvSpPr>
        <p:spPr>
          <a:xfrm>
            <a:off x="4093167" y="190289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61C044-EA80-4A14-A414-41634DD74BC2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D466AA-7D67-4678-9A60-5484C437676B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49377BA-18AC-4F0A-8C47-D194920D17EE}"/>
              </a:ext>
            </a:extLst>
          </p:cNvPr>
          <p:cNvSpPr/>
          <p:nvPr/>
        </p:nvSpPr>
        <p:spPr>
          <a:xfrm>
            <a:off x="4093167" y="180873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535110-8924-4210-9711-D916E01F50A1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EE76FB-0FCB-47F1-9351-32B54F8B6EFC}"/>
              </a:ext>
            </a:extLst>
          </p:cNvPr>
          <p:cNvSpPr txBox="1"/>
          <p:nvPr/>
        </p:nvSpPr>
        <p:spPr>
          <a:xfrm>
            <a:off x="2151018" y="2893660"/>
            <a:ext cx="8516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発表者全員、過去３年間を一括して</a:t>
            </a:r>
            <a:endParaRPr kumimoji="1" lang="en-US" altLang="ja-JP" sz="3600" b="1" dirty="0"/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講演料：</a:t>
            </a:r>
            <a:r>
              <a:rPr kumimoji="1" lang="en-US" altLang="ja-JP" sz="3600" b="1" dirty="0"/>
              <a:t>A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原稿料：</a:t>
            </a:r>
            <a:r>
              <a:rPr kumimoji="1" lang="en-US" altLang="ja-JP" sz="3600" b="1" dirty="0"/>
              <a:t>C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奨学寄附金：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D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A40B8F-12D9-4C84-8CFF-7C583AD73326}"/>
              </a:ext>
            </a:extLst>
          </p:cNvPr>
          <p:cNvSpPr txBox="1"/>
          <p:nvPr/>
        </p:nvSpPr>
        <p:spPr>
          <a:xfrm>
            <a:off x="1837508" y="1958385"/>
            <a:ext cx="8516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演題発表内容に関連し、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筆頭および共同発表者が開示すべき</a:t>
            </a:r>
            <a:r>
              <a:rPr kumimoji="1" lang="en-US" altLang="ja-JP" sz="2000" b="1" dirty="0"/>
              <a:t>COI</a:t>
            </a:r>
            <a:r>
              <a:rPr kumimoji="1" lang="ja-JP" altLang="en-US" sz="2000" b="1" dirty="0"/>
              <a:t>関係にある企業として</a:t>
            </a:r>
            <a:endParaRPr kumimoji="1" lang="en-US" altLang="ja-JP" sz="2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724EA9-1DFB-4B34-A02D-94E24048875B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9C7EEF0-BAF5-424E-A060-9BCA7C5528C2}"/>
              </a:ext>
            </a:extLst>
          </p:cNvPr>
          <p:cNvSpPr/>
          <p:nvPr/>
        </p:nvSpPr>
        <p:spPr>
          <a:xfrm>
            <a:off x="4171546" y="305987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E4524C-2B74-4E99-9F87-F0A042972F52}"/>
              </a:ext>
            </a:extLst>
          </p:cNvPr>
          <p:cNvSpPr txBox="1"/>
          <p:nvPr/>
        </p:nvSpPr>
        <p:spPr>
          <a:xfrm>
            <a:off x="1789611" y="15934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発表者：鈴木一郎、京都次郎、大阪三郎、福岡史郎（◎代者）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A0B7396-2EE8-4DF4-917B-FA2DE963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055433"/>
              </p:ext>
            </p:extLst>
          </p:nvPr>
        </p:nvGraphicFramePr>
        <p:xfrm>
          <a:off x="1691054" y="2459088"/>
          <a:ext cx="8868087" cy="3703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722">
                  <a:extLst>
                    <a:ext uri="{9D8B030D-6E8A-4147-A177-3AD203B41FA5}">
                      <a16:colId xmlns:a16="http://schemas.microsoft.com/office/drawing/2014/main" val="2317940580"/>
                    </a:ext>
                  </a:extLst>
                </a:gridCol>
                <a:gridCol w="1633453">
                  <a:extLst>
                    <a:ext uri="{9D8B030D-6E8A-4147-A177-3AD203B41FA5}">
                      <a16:colId xmlns:a16="http://schemas.microsoft.com/office/drawing/2014/main" val="3663147006"/>
                    </a:ext>
                  </a:extLst>
                </a:gridCol>
                <a:gridCol w="1542277">
                  <a:extLst>
                    <a:ext uri="{9D8B030D-6E8A-4147-A177-3AD203B41FA5}">
                      <a16:colId xmlns:a16="http://schemas.microsoft.com/office/drawing/2014/main" val="917994289"/>
                    </a:ext>
                  </a:extLst>
                </a:gridCol>
                <a:gridCol w="1669287">
                  <a:extLst>
                    <a:ext uri="{9D8B030D-6E8A-4147-A177-3AD203B41FA5}">
                      <a16:colId xmlns:a16="http://schemas.microsoft.com/office/drawing/2014/main" val="3486954472"/>
                    </a:ext>
                  </a:extLst>
                </a:gridCol>
                <a:gridCol w="1551348">
                  <a:extLst>
                    <a:ext uri="{9D8B030D-6E8A-4147-A177-3AD203B41FA5}">
                      <a16:colId xmlns:a16="http://schemas.microsoft.com/office/drawing/2014/main" val="2434477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鈴木一郎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京都次郎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大阪三郎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福岡史郎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40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①顧問料：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3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②株保有・利益：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028025"/>
                  </a:ext>
                </a:extLst>
              </a:tr>
              <a:tr h="355958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③特許利用料：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5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④講演料：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81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⑤原稿料：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C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42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受託研究・共同研究費：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65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⑦奨学寄附金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製薬、</a:t>
                      </a:r>
                      <a:r>
                        <a:rPr kumimoji="1" lang="en-US" altLang="ja-JP" dirty="0"/>
                        <a:t>D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529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⑧寄附講座所属：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247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⑨贈答品などの報酬：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20173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B18557-DD6B-4E30-B990-2657D39EC5F9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D840F8-FB0A-4D9F-A248-1EE8C572EDE0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714E873-508E-4C9D-A886-8A4AEACB3DF9}"/>
              </a:ext>
            </a:extLst>
          </p:cNvPr>
          <p:cNvSpPr/>
          <p:nvPr/>
        </p:nvSpPr>
        <p:spPr>
          <a:xfrm>
            <a:off x="4093167" y="180873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7D90C6A-C9D6-40E0-8929-27CCAAFC953F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発表者：鈴木一郎、京都次郎、大阪三郎、◎福岡史郎（◎代者）</a:t>
            </a:r>
          </a:p>
        </p:txBody>
      </p:sp>
    </p:spTree>
    <p:extLst>
      <p:ext uri="{BB962C8B-B14F-4D97-AF65-F5344CB8AC3E}">
        <p14:creationId xmlns:p14="http://schemas.microsoft.com/office/powerpoint/2010/main" val="353391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3AF9669C69E3469E83613998462AE1" ma:contentTypeVersion="10" ma:contentTypeDescription="新しいドキュメントを作成します。" ma:contentTypeScope="" ma:versionID="932698b41266fad5d8af99716025cfed">
  <xsd:schema xmlns:xsd="http://www.w3.org/2001/XMLSchema" xmlns:xs="http://www.w3.org/2001/XMLSchema" xmlns:p="http://schemas.microsoft.com/office/2006/metadata/properties" xmlns:ns2="8f309c55-ce82-4e5e-89a5-8c716110fcbc" xmlns:ns3="f6ed93b5-6d89-4762-96fc-d00c7f3ffeb1" targetNamespace="http://schemas.microsoft.com/office/2006/metadata/properties" ma:root="true" ma:fieldsID="7d972e67ddd27bf77a29b8d0984f7e1e" ns2:_="" ns3:_="">
    <xsd:import namespace="8f309c55-ce82-4e5e-89a5-8c716110fcbc"/>
    <xsd:import namespace="f6ed93b5-6d89-4762-96fc-d00c7f3ffe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309c55-ce82-4e5e-89a5-8c716110fc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ed93b5-6d89-4762-96fc-d00c7f3ffeb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183372-82DF-423F-9B79-1F6621E74119}"/>
</file>

<file path=customXml/itemProps2.xml><?xml version="1.0" encoding="utf-8"?>
<ds:datastoreItem xmlns:ds="http://schemas.openxmlformats.org/officeDocument/2006/customXml" ds:itemID="{1E6D5DE3-C7C7-475A-942B-784AD2BF6938}"/>
</file>

<file path=customXml/itemProps3.xml><?xml version="1.0" encoding="utf-8"?>
<ds:datastoreItem xmlns:ds="http://schemas.openxmlformats.org/officeDocument/2006/customXml" ds:itemID="{A25CE67E-7086-4F0A-B70A-E70BDC5BB58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402</Words>
  <Application>Microsoft Office PowerPoint</Application>
  <PresentationFormat>ワイド画面</PresentationFormat>
  <Paragraphs>64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pc01</cp:lastModifiedBy>
  <cp:revision>3</cp:revision>
  <dcterms:created xsi:type="dcterms:W3CDTF">2020-07-02T07:23:48Z</dcterms:created>
  <dcterms:modified xsi:type="dcterms:W3CDTF">2021-08-04T03:43:55Z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0x010100843AF9669C69E3469E83613998462AE1</vt:lpwstr>
  </property>
</Properties>
</file>