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62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E5B759-8E5E-48E2-B129-0F5793AA41BD}" type="datetimeFigureOut">
              <a:rPr lang="ja-JP" altLang="en-US"/>
              <a:pPr/>
              <a:t>2017/11/2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A7A61B-E6B6-4D1C-8B39-2ACD3244E4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774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67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064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235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0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90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18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8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34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68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888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392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09601"/>
              </p:ext>
            </p:extLst>
          </p:nvPr>
        </p:nvGraphicFramePr>
        <p:xfrm>
          <a:off x="366440" y="890770"/>
          <a:ext cx="8461375" cy="4894653"/>
        </p:xfrm>
        <a:graphic>
          <a:graphicData uri="http://schemas.openxmlformats.org/drawingml/2006/table">
            <a:tbl>
              <a:tblPr/>
              <a:tblGrid>
                <a:gridCol w="2647950"/>
                <a:gridCol w="1312863"/>
                <a:gridCol w="4500562"/>
              </a:tblGrid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COI status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Names of c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Arial" pitchFamily="34" charset="0"/>
                        </a:rPr>
                        <a:t>ompanies / organizations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Arial" pitchFamily="34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Post of executive / consultant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Stocks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Stage moneys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Grant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Research funding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Scholarship donation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Donated fund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   laboratory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Other rewards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2" name="テキスト ボックス 6"/>
          <p:cNvSpPr txBox="1">
            <a:spLocks noChangeArrowheads="1"/>
          </p:cNvSpPr>
          <p:nvPr/>
        </p:nvSpPr>
        <p:spPr bwMode="auto">
          <a:xfrm>
            <a:off x="1301478" y="116632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latin typeface="ＭＳ Ｐゴシック" pitchFamily="50" charset="-128"/>
              </a:rPr>
              <a:t>Conflict of Interest Disclosure</a:t>
            </a:r>
          </a:p>
        </p:txBody>
      </p:sp>
      <p:pic>
        <p:nvPicPr>
          <p:cNvPr id="3113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782137"/>
            <a:ext cx="4030414" cy="96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68313" y="1916113"/>
            <a:ext cx="8207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6000" dirty="0">
                <a:latin typeface="+mj-ea"/>
                <a:ea typeface="+mj-ea"/>
              </a:rPr>
              <a:t>We have no financial relationships to disclose.</a:t>
            </a:r>
          </a:p>
        </p:txBody>
      </p:sp>
      <p:pic>
        <p:nvPicPr>
          <p:cNvPr id="409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6"/>
          <p:cNvSpPr txBox="1">
            <a:spLocks noChangeArrowheads="1"/>
          </p:cNvSpPr>
          <p:nvPr/>
        </p:nvSpPr>
        <p:spPr bwMode="auto">
          <a:xfrm>
            <a:off x="1276350" y="333375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>
                <a:latin typeface="ＭＳ Ｐゴシック" pitchFamily="50" charset="-128"/>
              </a:rPr>
              <a:t>Conflict of Interest Disclosure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83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TU</cp:lastModifiedBy>
  <cp:revision>30</cp:revision>
  <dcterms:created xsi:type="dcterms:W3CDTF">2009-08-26T23:44:44Z</dcterms:created>
  <dcterms:modified xsi:type="dcterms:W3CDTF">2017-11-02T12:15:14Z</dcterms:modified>
</cp:coreProperties>
</file>