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60" r:id="rId2"/>
    <p:sldId id="256" r:id="rId3"/>
    <p:sldId id="262" r:id="rId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32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DEA8FF7-60AD-4DEE-8C79-435A21DD8895}" type="datetimeFigureOut">
              <a:rPr lang="ja-JP" altLang="en-US"/>
              <a:pPr>
                <a:defRPr/>
              </a:pPr>
              <a:t>2017/4/3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9F1976D-ED45-45CE-9081-04516BD307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8270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7" name="Group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025753"/>
              </p:ext>
            </p:extLst>
          </p:nvPr>
        </p:nvGraphicFramePr>
        <p:xfrm>
          <a:off x="1547813" y="1484313"/>
          <a:ext cx="6048375" cy="4064000"/>
        </p:xfrm>
        <a:graphic>
          <a:graphicData uri="http://schemas.openxmlformats.org/drawingml/2006/table">
            <a:tbl>
              <a:tblPr/>
              <a:tblGrid>
                <a:gridCol w="2117725"/>
                <a:gridCol w="39306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① 役員・顧問職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② 株式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利益</a:t>
                      </a:r>
                      <a:r>
                        <a:rPr kumimoji="1" lang="ja-JP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万円以上</a:t>
                      </a:r>
                      <a:r>
                        <a:rPr kumimoji="1" lang="ja-JP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/</a:t>
                      </a: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全株式の</a:t>
                      </a:r>
                      <a:r>
                        <a:rPr kumimoji="1" lang="ja-JP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5%</a:t>
                      </a: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③ 特許権使用料　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④ 講演料等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⑤ 原稿料等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5</a:t>
                      </a:r>
                      <a:r>
                        <a:rPr kumimoji="1" lang="ja-JP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0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万円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⑥ 研究費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1</a:t>
                      </a:r>
                      <a:r>
                        <a:rPr kumimoji="1" lang="ja-JP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00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万円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⑦ その他の報酬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5</a:t>
                      </a: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万円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19" name="Rectangle 47"/>
          <p:cNvSpPr>
            <a:spLocks noChangeArrowheads="1"/>
          </p:cNvSpPr>
          <p:nvPr/>
        </p:nvSpPr>
        <p:spPr bwMode="auto">
          <a:xfrm>
            <a:off x="1719288" y="811213"/>
            <a:ext cx="57070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ja-JP" altLang="en-US" sz="2000" dirty="0" smtClean="0"/>
              <a:t>演者</a:t>
            </a:r>
            <a:r>
              <a:rPr lang="ja-JP" altLang="en-US" sz="2000" dirty="0"/>
              <a:t>の利益相反自己申告が必要となる金額（年間）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45" name="Group 49"/>
          <p:cNvGraphicFramePr>
            <a:graphicFrameLocks noGrp="1"/>
          </p:cNvGraphicFramePr>
          <p:nvPr/>
        </p:nvGraphicFramePr>
        <p:xfrm>
          <a:off x="142875" y="1268413"/>
          <a:ext cx="8858250" cy="4356104"/>
        </p:xfrm>
        <a:graphic>
          <a:graphicData uri="http://schemas.openxmlformats.org/drawingml/2006/table">
            <a:tbl>
              <a:tblPr/>
              <a:tblGrid>
                <a:gridCol w="2138363"/>
                <a:gridCol w="1930400"/>
                <a:gridCol w="4789487"/>
              </a:tblGrid>
              <a:tr h="544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該当の状況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企業名等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① 役員・顧問職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② 株式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③ 特許権使用料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④ 講演料等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⑤ 原稿料等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⑥ 研究費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⑦ その他の報酬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39" name="テキスト ボックス 6"/>
          <p:cNvSpPr txBox="1">
            <a:spLocks noChangeArrowheads="1"/>
          </p:cNvSpPr>
          <p:nvPr/>
        </p:nvSpPr>
        <p:spPr bwMode="auto">
          <a:xfrm>
            <a:off x="923925" y="333375"/>
            <a:ext cx="634019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4000" dirty="0" smtClean="0">
                <a:latin typeface="Calibri" pitchFamily="34" charset="0"/>
              </a:rPr>
              <a:t>演者</a:t>
            </a:r>
            <a:r>
              <a:rPr lang="ja-JP" altLang="en-US" sz="4000" dirty="0">
                <a:latin typeface="Calibri" pitchFamily="34" charset="0"/>
              </a:rPr>
              <a:t>の利益相反状態の開示</a:t>
            </a:r>
          </a:p>
        </p:txBody>
      </p:sp>
      <p:pic>
        <p:nvPicPr>
          <p:cNvPr id="4146" name="図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5661025"/>
            <a:ext cx="453390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テキスト ボックス 4"/>
          <p:cNvSpPr txBox="1">
            <a:spLocks noChangeArrowheads="1"/>
          </p:cNvSpPr>
          <p:nvPr/>
        </p:nvSpPr>
        <p:spPr bwMode="auto">
          <a:xfrm>
            <a:off x="490538" y="2925763"/>
            <a:ext cx="81645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6000"/>
              <a:t>すべての項目に該当なし</a:t>
            </a:r>
          </a:p>
        </p:txBody>
      </p:sp>
      <p:pic>
        <p:nvPicPr>
          <p:cNvPr id="6154" name="図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5661025"/>
            <a:ext cx="453390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5" name="テキスト ボックス 6"/>
          <p:cNvSpPr txBox="1">
            <a:spLocks noChangeArrowheads="1"/>
          </p:cNvSpPr>
          <p:nvPr/>
        </p:nvSpPr>
        <p:spPr bwMode="auto">
          <a:xfrm>
            <a:off x="923925" y="333375"/>
            <a:ext cx="634019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4000" dirty="0" smtClean="0">
                <a:latin typeface="Calibri" pitchFamily="34" charset="0"/>
              </a:rPr>
              <a:t>演者</a:t>
            </a:r>
            <a:r>
              <a:rPr lang="ja-JP" altLang="en-US" sz="4000" dirty="0">
                <a:latin typeface="Calibri" pitchFamily="34" charset="0"/>
              </a:rPr>
              <a:t>の利益相反状態の開示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110</Words>
  <Application>Microsoft Office PowerPoint</Application>
  <PresentationFormat>画面に合わせる (4:3)</PresentationFormat>
  <Paragraphs>42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Owner</dc:creator>
  <cp:lastModifiedBy>JASTRO PC1</cp:lastModifiedBy>
  <cp:revision>18</cp:revision>
  <dcterms:created xsi:type="dcterms:W3CDTF">2009-08-26T23:44:44Z</dcterms:created>
  <dcterms:modified xsi:type="dcterms:W3CDTF">2017-04-03T04:28:17Z</dcterms:modified>
</cp:coreProperties>
</file>