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</p:sldMasterIdLst>
  <p:handoutMasterIdLst>
    <p:handoutMasterId r:id="rId7"/>
  </p:handoutMasterIdLst>
  <p:sldIdLst>
    <p:sldId id="261" r:id="rId3"/>
    <p:sldId id="270" r:id="rId4"/>
    <p:sldId id="269" r:id="rId5"/>
    <p:sldId id="271" r:id="rId6"/>
  </p:sldIdLst>
  <p:sldSz cx="9144000" cy="5143500" type="screen16x9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880E"/>
    <a:srgbClr val="7E0000"/>
    <a:srgbClr val="990000"/>
    <a:srgbClr val="4859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71" d="100"/>
          <a:sy n="71" d="100"/>
        </p:scale>
        <p:origin x="-606" y="-294"/>
      </p:cViewPr>
      <p:guideLst>
        <p:guide orient="horz" pos="16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3F02A-C292-4728-8F63-8AE4E0B0A5D8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12F4A-495A-46D9-AB5F-6A437257A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58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\\192.168.3.44\750toyoda\HD500-1\國方\日本放射線腫瘍学会第31回学術大会\スライド\back607のコピー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 descr="607.emf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1026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9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86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68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837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3769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5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39988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6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05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bg>
      <p:bgPr>
        <a:gradFill flip="none" rotWithShape="1">
          <a:gsLst>
            <a:gs pos="0">
              <a:srgbClr val="65880E"/>
            </a:gs>
            <a:gs pos="100000">
              <a:srgbClr val="485925"/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99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bg>
      <p:bgPr>
        <a:gradFill flip="none" rotWithShape="1">
          <a:gsLst>
            <a:gs pos="0">
              <a:srgbClr val="990000"/>
            </a:gs>
            <a:gs pos="100000">
              <a:srgbClr val="7E0000"/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0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\\192.168.3.44\750toyoda\HD500-1\國方\日本放射線腫瘍学会第31回学術大会\スライド\back607のコピー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 descr="607.emf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1026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62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11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39988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7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0"/>
            </a:gs>
            <a:gs pos="100000">
              <a:schemeClr val="tx2">
                <a:lumMod val="50000"/>
              </a:schemeClr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99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  <p:sldLayoutId id="2147483652" r:id="rId5"/>
    <p:sldLayoutId id="2147483653" r:id="rId6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33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51751" y="1420247"/>
            <a:ext cx="7879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　題　名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8775" y="2778919"/>
            <a:ext cx="7879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　名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（所　属　名）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602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42023" y="347309"/>
            <a:ext cx="7879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日本放射線腫瘍</a:t>
            </a:r>
            <a:r>
              <a:rPr lang="zh-TW" altLang="en-US" sz="28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 </a:t>
            </a:r>
            <a:r>
              <a:rPr lang="zh-CN" altLang="en-US" sz="28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zh-CN" sz="28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zh-CN" altLang="en-US" sz="28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zh-CN" altLang="en-US" sz="2800" dirty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学術大会</a:t>
            </a:r>
            <a:endParaRPr lang="en-US" altLang="ja-JP" sz="2800" dirty="0">
              <a:solidFill>
                <a:srgbClr val="65880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利益相反（</a:t>
            </a:r>
            <a:r>
              <a:rPr lang="en-US" altLang="ja-JP" sz="36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6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）の開示</a:t>
            </a:r>
            <a:endParaRPr kumimoji="1" lang="ja-JP" altLang="en-US" sz="3600" dirty="0">
              <a:solidFill>
                <a:srgbClr val="65880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9319" y="1668791"/>
            <a:ext cx="78794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月○日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筆頭演者名：○○　○○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本演題発表に関して、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開示すべき利益相反項目は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454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42023" y="239733"/>
            <a:ext cx="7879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日本放射線腫瘍</a:t>
            </a:r>
            <a:r>
              <a:rPr lang="zh-TW" altLang="en-US" sz="24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 </a:t>
            </a:r>
            <a:r>
              <a:rPr lang="zh-CN" altLang="en-US" sz="24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zh-CN" sz="24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zh-CN" altLang="en-US" sz="24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zh-CN" altLang="en-US" sz="2400" dirty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学術大会</a:t>
            </a:r>
            <a:endParaRPr lang="en-US" altLang="ja-JP" sz="2400" dirty="0">
              <a:solidFill>
                <a:srgbClr val="65880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2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利益相反（</a:t>
            </a:r>
            <a:r>
              <a:rPr lang="en-US" altLang="ja-JP" sz="32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200" dirty="0" smtClean="0">
                <a:solidFill>
                  <a:srgbClr val="65880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）の開示</a:t>
            </a:r>
            <a:endParaRPr kumimoji="1" lang="ja-JP" altLang="en-US" sz="3200" dirty="0">
              <a:solidFill>
                <a:srgbClr val="65880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9319" y="1359510"/>
            <a:ext cx="7879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月○日</a:t>
            </a:r>
            <a:endParaRPr kumimoji="1"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筆頭演者名：○○　○○</a:t>
            </a:r>
            <a:endParaRPr kumimoji="1"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本演題発表に関して、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開示すべき利益相反項目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は下記のとおりです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3802" y="3488619"/>
            <a:ext cx="7879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講演料等：○○製薬株式会社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研究費　：○○精機株式会社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以上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219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739465"/>
              </p:ext>
            </p:extLst>
          </p:nvPr>
        </p:nvGraphicFramePr>
        <p:xfrm>
          <a:off x="987298" y="681540"/>
          <a:ext cx="7272808" cy="3924300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利益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/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全株式の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941368" y="195486"/>
            <a:ext cx="7300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演者の利益相反自己申告が必要となる金額（年間）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52002" y="4758925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lang="en-US" altLang="ja-JP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lang="ja-JP" altLang="en-US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lang="en-US" altLang="ja-JP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lang="ja-JP" altLang="en-US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8062553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150</Words>
  <Application>Microsoft Office PowerPoint</Application>
  <PresentationFormat>画面に合わせる (16:9)</PresentationFormat>
  <Paragraphs>41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ホワイト</vt:lpstr>
      <vt:lpstr>1_ホワイト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豊田 宏</dc:creator>
  <cp:lastModifiedBy>Ayako Mori</cp:lastModifiedBy>
  <cp:revision>20</cp:revision>
  <cp:lastPrinted>2018-06-08T08:12:11Z</cp:lastPrinted>
  <dcterms:created xsi:type="dcterms:W3CDTF">2018-06-07T05:09:59Z</dcterms:created>
  <dcterms:modified xsi:type="dcterms:W3CDTF">2018-06-12T02:35:44Z</dcterms:modified>
</cp:coreProperties>
</file>