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8" r:id="rId2"/>
    <p:sldId id="286" r:id="rId3"/>
    <p:sldId id="287" r:id="rId4"/>
  </p:sldIdLst>
  <p:sldSz cx="9144000" cy="5143500" type="screen16x9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880E"/>
    <a:srgbClr val="7E0000"/>
    <a:srgbClr val="990000"/>
    <a:srgbClr val="485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 snapToObjects="1" showGuides="1">
      <p:cViewPr>
        <p:scale>
          <a:sx n="71" d="100"/>
          <a:sy n="71" d="100"/>
        </p:scale>
        <p:origin x="-1374" y="-408"/>
      </p:cViewPr>
      <p:guideLst>
        <p:guide orient="horz" pos="16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3F02A-C292-4728-8F63-8AE4E0B0A5D8}" type="datetimeFigureOut">
              <a:rPr kumimoji="1" lang="ja-JP" altLang="en-US" smtClean="0"/>
              <a:t>2018/6/21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12F4A-495A-46D9-AB5F-6A437257A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58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\\192.168.3.44\750toyoda\HD500-1\國方\日本放射線腫瘍学会第31回学術大会\スライド\back607のコピー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 descr="607.emf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1026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9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5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83582" y="4384200"/>
            <a:ext cx="1960418" cy="759299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39988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6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5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bg>
      <p:bgPr>
        <a:gradFill flip="none" rotWithShape="1">
          <a:gsLst>
            <a:gs pos="0">
              <a:srgbClr val="65880E"/>
            </a:gs>
            <a:gs pos="100000">
              <a:srgbClr val="485925"/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99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bg>
      <p:bgPr>
        <a:gradFill flip="none" rotWithShape="1">
          <a:gsLst>
            <a:gs pos="0">
              <a:srgbClr val="990000"/>
            </a:gs>
            <a:gs pos="100000">
              <a:srgbClr val="7E0000"/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607.emf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28" b="8720"/>
          <a:stretch/>
        </p:blipFill>
        <p:spPr>
          <a:xfrm>
            <a:off x="7168662" y="4378422"/>
            <a:ext cx="1975338" cy="765078"/>
          </a:xfrm>
          <a:prstGeom prst="rect">
            <a:avLst/>
          </a:prstGeom>
        </p:spPr>
      </p:pic>
      <p:pic>
        <p:nvPicPr>
          <p:cNvPr id="5" name="Picture 2" descr="\\192.168.3.44\750toyoda\HD500-1\國方\日本放射線腫瘍学会第31回学術大会\スライド\mark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1" y="4840473"/>
            <a:ext cx="1051196" cy="19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0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90"/>
            </a:gs>
            <a:gs pos="100000">
              <a:schemeClr val="tx2">
                <a:lumMod val="50000"/>
              </a:schemeClr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99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52" r:id="rId5"/>
    <p:sldLayoutId id="2147483653" r:id="rId6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51751" y="1420247"/>
            <a:ext cx="7879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Title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8775" y="2778919"/>
            <a:ext cx="7879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First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Name,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Middle Initials</a:t>
            </a:r>
          </a:p>
          <a:p>
            <a:pPr algn="ctr"/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nd Surname</a:t>
            </a:r>
          </a:p>
          <a:p>
            <a:pPr algn="ctr"/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Affiliation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88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6"/>
          <p:cNvSpPr txBox="1">
            <a:spLocks noChangeArrowheads="1"/>
          </p:cNvSpPr>
          <p:nvPr/>
        </p:nvSpPr>
        <p:spPr bwMode="auto">
          <a:xfrm>
            <a:off x="1301478" y="87475"/>
            <a:ext cx="66543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solidFill>
                  <a:srgbClr val="65880E"/>
                </a:solidFill>
                <a:latin typeface="ＭＳ Ｐゴシック" pitchFamily="50" charset="-128"/>
              </a:rPr>
              <a:t>Conflict of Interest Disclosure</a:t>
            </a:r>
          </a:p>
        </p:txBody>
      </p:sp>
      <p:graphicFrame>
        <p:nvGraphicFramePr>
          <p:cNvPr id="7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76698"/>
              </p:ext>
            </p:extLst>
          </p:nvPr>
        </p:nvGraphicFramePr>
        <p:xfrm>
          <a:off x="366441" y="883230"/>
          <a:ext cx="8461375" cy="3670988"/>
        </p:xfrm>
        <a:graphic>
          <a:graphicData uri="http://schemas.openxmlformats.org/drawingml/2006/table">
            <a:tbl>
              <a:tblPr/>
              <a:tblGrid>
                <a:gridCol w="2647950"/>
                <a:gridCol w="1312863"/>
                <a:gridCol w="4500562"/>
              </a:tblGrid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COI status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Names of c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Arial" pitchFamily="34" charset="0"/>
                        </a:rPr>
                        <a:t>ompanies / organizations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Arial" pitchFamily="34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①</a:t>
                      </a: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Post of executive / consultant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② 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Stocks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③ </a:t>
                      </a: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Patent royalties</a:t>
                      </a: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④ 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Stage moneys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⑤ 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Manuscript fees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⑥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Grant</a:t>
                      </a: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Research funding</a:t>
                      </a:r>
                      <a:endParaRPr kumimoji="1" lang="ja-JP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⑦ </a:t>
                      </a: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Scholarship donation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⑧ </a:t>
                      </a: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Donated fund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   laboratory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⑨ </a:t>
                      </a: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Other rewards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Yes / No</a:t>
                      </a:r>
                      <a:endParaRPr kumimoji="1" lang="ja-JP" alt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3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6"/>
          <p:cNvSpPr txBox="1">
            <a:spLocks noChangeArrowheads="1"/>
          </p:cNvSpPr>
          <p:nvPr/>
        </p:nvSpPr>
        <p:spPr bwMode="auto">
          <a:xfrm>
            <a:off x="1276350" y="250032"/>
            <a:ext cx="66543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4000" dirty="0">
                <a:solidFill>
                  <a:srgbClr val="65880E"/>
                </a:solidFill>
                <a:latin typeface="ＭＳ Ｐゴシック" pitchFamily="50" charset="-128"/>
              </a:rPr>
              <a:t>Conflict of Interest Disclosure</a:t>
            </a: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468314" y="1437085"/>
            <a:ext cx="82073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6000" dirty="0">
                <a:latin typeface="+mj-ea"/>
                <a:ea typeface="+mj-ea"/>
              </a:rPr>
              <a:t>I</a:t>
            </a:r>
            <a:r>
              <a:rPr lang="en-US" altLang="ja-JP" sz="6000" dirty="0" smtClean="0">
                <a:latin typeface="+mj-ea"/>
                <a:ea typeface="+mj-ea"/>
              </a:rPr>
              <a:t> </a:t>
            </a:r>
            <a:r>
              <a:rPr lang="en-US" altLang="ja-JP" sz="6000" dirty="0">
                <a:latin typeface="+mj-ea"/>
                <a:ea typeface="+mj-ea"/>
              </a:rPr>
              <a:t>have no financial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16241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94</Words>
  <Application>Microsoft Office PowerPoint</Application>
  <PresentationFormat>画面に合わせる (16:9)</PresentationFormat>
  <Paragraphs>36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豊田 宏</dc:creator>
  <cp:lastModifiedBy>kiy-saito</cp:lastModifiedBy>
  <cp:revision>24</cp:revision>
  <cp:lastPrinted>2018-06-08T08:12:11Z</cp:lastPrinted>
  <dcterms:created xsi:type="dcterms:W3CDTF">2018-06-07T05:09:59Z</dcterms:created>
  <dcterms:modified xsi:type="dcterms:W3CDTF">2018-06-21T05:46:23Z</dcterms:modified>
</cp:coreProperties>
</file>