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56" r:id="rId3"/>
    <p:sldId id="262" r:id="rId4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2019/8/21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96897"/>
              </p:ext>
            </p:extLst>
          </p:nvPr>
        </p:nvGraphicFramePr>
        <p:xfrm>
          <a:off x="2511298" y="908720"/>
          <a:ext cx="7272808" cy="5232400"/>
        </p:xfrm>
        <a:graphic>
          <a:graphicData uri="http://schemas.openxmlformats.org/drawingml/2006/table">
            <a:tbl>
              <a:tblPr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利益</a:t>
                      </a:r>
                      <a:r>
                        <a:rPr kumimoji="1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  <a:r>
                        <a:rPr kumimoji="1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全株式の</a:t>
                      </a:r>
                      <a:r>
                        <a:rPr kumimoji="1" lang="ja-JP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483802" y="260649"/>
            <a:ext cx="7263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演者の利益相反自己申告が必要となる金額（年間）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6002" y="6488668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4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6244"/>
              </p:ext>
            </p:extLst>
          </p:nvPr>
        </p:nvGraphicFramePr>
        <p:xfrm>
          <a:off x="1700212" y="824192"/>
          <a:ext cx="8858250" cy="4974090"/>
        </p:xfrm>
        <a:graphic>
          <a:graphicData uri="http://schemas.openxmlformats.org/drawingml/2006/table">
            <a:tbl>
              <a:tblPr/>
              <a:tblGrid>
                <a:gridCol w="252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該当の状況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企業名等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⑦ 奨学寄付金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⑧ 寄付講座への所属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4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⑨ その他の報酬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39" name="テキスト ボックス 6"/>
          <p:cNvSpPr txBox="1">
            <a:spLocks noChangeArrowheads="1"/>
          </p:cNvSpPr>
          <p:nvPr/>
        </p:nvSpPr>
        <p:spPr bwMode="auto">
          <a:xfrm>
            <a:off x="2999657" y="116306"/>
            <a:ext cx="65527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演者の利益相反状態の開示</a:t>
            </a:r>
          </a:p>
        </p:txBody>
      </p:sp>
      <p:pic>
        <p:nvPicPr>
          <p:cNvPr id="4146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112" y="5971491"/>
            <a:ext cx="3454351" cy="83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703512" y="603874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2017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2014538" y="2708921"/>
            <a:ext cx="8164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6000" dirty="0"/>
              <a:t>すべての項目に該当なし</a:t>
            </a:r>
          </a:p>
        </p:txBody>
      </p:sp>
      <p:pic>
        <p:nvPicPr>
          <p:cNvPr id="615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4563" y="5661026"/>
            <a:ext cx="45339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テキスト ボックス 6"/>
          <p:cNvSpPr txBox="1">
            <a:spLocks noChangeArrowheads="1"/>
          </p:cNvSpPr>
          <p:nvPr/>
        </p:nvSpPr>
        <p:spPr bwMode="auto">
          <a:xfrm>
            <a:off x="2447926" y="333375"/>
            <a:ext cx="6340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演者の利益相反状態の開示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167</Words>
  <Application>Microsoft Office PowerPoint</Application>
  <PresentationFormat>ワイド画面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hit-maeda</cp:lastModifiedBy>
  <cp:revision>25</cp:revision>
  <dcterms:created xsi:type="dcterms:W3CDTF">2009-08-26T23:44:44Z</dcterms:created>
  <dcterms:modified xsi:type="dcterms:W3CDTF">2019-08-21T02:40:17Z</dcterms:modified>
</cp:coreProperties>
</file>