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62" r:id="rId3"/>
  </p:sldIdLst>
  <p:sldSz cx="12192000" cy="6858000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492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E5B759-8E5E-48E2-B129-0F5793AA41BD}" type="datetimeFigureOut">
              <a:rPr lang="ja-JP" altLang="en-US"/>
              <a:pPr/>
              <a:t>2019/8/21</a:t>
            </a:fld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A7A61B-E6B6-4D1C-8B39-2ACD3244E4B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3774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6753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0641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2357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102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39078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71181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2865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53346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668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08880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39264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80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609601"/>
              </p:ext>
            </p:extLst>
          </p:nvPr>
        </p:nvGraphicFramePr>
        <p:xfrm>
          <a:off x="1890441" y="890771"/>
          <a:ext cx="8461375" cy="4894653"/>
        </p:xfrm>
        <a:graphic>
          <a:graphicData uri="http://schemas.openxmlformats.org/drawingml/2006/table">
            <a:tbl>
              <a:tblPr/>
              <a:tblGrid>
                <a:gridCol w="264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00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79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COI status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Names of c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  <a:cs typeface="Arial" pitchFamily="34" charset="0"/>
                        </a:rPr>
                        <a:t>ompanies / organizations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  <a:cs typeface="Arial" pitchFamily="34" charset="0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332">
                <a:tc>
                  <a:txBody>
                    <a:bodyPr/>
                    <a:lstStyle>
                      <a:lvl1pPr marL="352425" indent="-352425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52425" marR="0" lvl="0" indent="-352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①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 Post of executive / consultant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Yes / No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9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② 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Stocks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Yes / No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9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③ 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Patent royalties</a:t>
                      </a: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Yes / No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9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④ 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Stage moneys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Yes / No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9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⑤ 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Manuscript fees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Yes / No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0332">
                <a:tc>
                  <a:txBody>
                    <a:bodyPr/>
                    <a:lstStyle>
                      <a:lvl1pPr marL="352425" indent="-352425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52425" marR="0" lvl="0" indent="-352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⑥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 Grant</a:t>
                      </a: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 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/</a:t>
                      </a: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 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Research funding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Yes / No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7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⑦ 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Scholarship donation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Yes / No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0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⑧ 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Donated fund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    laboratory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Yes / No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79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⑨ 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Other rewards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Yes / No</a:t>
                      </a: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112" name="テキスト ボックス 6"/>
          <p:cNvSpPr txBox="1">
            <a:spLocks noChangeArrowheads="1"/>
          </p:cNvSpPr>
          <p:nvPr/>
        </p:nvSpPr>
        <p:spPr bwMode="auto">
          <a:xfrm>
            <a:off x="2825478" y="116633"/>
            <a:ext cx="6591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en-US" altLang="ja-JP" sz="4000" dirty="0">
                <a:latin typeface="ＭＳ Ｐゴシック" pitchFamily="50" charset="-128"/>
              </a:rPr>
              <a:t>Conflict of Interest Disclosure</a:t>
            </a:r>
          </a:p>
        </p:txBody>
      </p:sp>
      <p:pic>
        <p:nvPicPr>
          <p:cNvPr id="3113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112" y="5920708"/>
            <a:ext cx="3454350" cy="83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テキスト ボックス 4"/>
          <p:cNvSpPr txBox="1">
            <a:spLocks noChangeArrowheads="1"/>
          </p:cNvSpPr>
          <p:nvPr/>
        </p:nvSpPr>
        <p:spPr bwMode="auto">
          <a:xfrm>
            <a:off x="1992314" y="1916114"/>
            <a:ext cx="82073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6000" dirty="0">
                <a:latin typeface="+mj-ea"/>
                <a:ea typeface="+mj-ea"/>
              </a:rPr>
              <a:t>We have no financial relationships to disclose.</a:t>
            </a:r>
          </a:p>
        </p:txBody>
      </p:sp>
      <p:pic>
        <p:nvPicPr>
          <p:cNvPr id="4098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563" y="5661026"/>
            <a:ext cx="4533900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テキスト ボックス 6"/>
          <p:cNvSpPr txBox="1">
            <a:spLocks noChangeArrowheads="1"/>
          </p:cNvSpPr>
          <p:nvPr/>
        </p:nvSpPr>
        <p:spPr bwMode="auto">
          <a:xfrm>
            <a:off x="2800350" y="333376"/>
            <a:ext cx="6591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en-US" altLang="ja-JP" sz="4000" dirty="0">
                <a:latin typeface="ＭＳ Ｐゴシック" pitchFamily="50" charset="-128"/>
              </a:rPr>
              <a:t>Conflict of Interest Disclosure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83</Words>
  <Application>Microsoft Office PowerPoint</Application>
  <PresentationFormat>ワイド画面</PresentationFormat>
  <Paragraphs>32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hit-maeda</cp:lastModifiedBy>
  <cp:revision>32</cp:revision>
  <dcterms:created xsi:type="dcterms:W3CDTF">2009-08-26T23:44:44Z</dcterms:created>
  <dcterms:modified xsi:type="dcterms:W3CDTF">2019-08-21T02:41:44Z</dcterms:modified>
</cp:coreProperties>
</file>