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6" r:id="rId2"/>
    <p:sldId id="256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4079" y="6190775"/>
            <a:ext cx="2352829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29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8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4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6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8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56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1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4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8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1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539931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375473" y="178648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7171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754033" y="2146265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CD8940-C4DC-4F3A-8D4D-49D675289B3C}"/>
              </a:ext>
            </a:extLst>
          </p:cNvPr>
          <p:cNvSpPr txBox="1"/>
          <p:nvPr/>
        </p:nvSpPr>
        <p:spPr>
          <a:xfrm>
            <a:off x="107503" y="6295392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</a:p>
          <a:p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1088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303364" y="1349779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265711" y="1001886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409303" y="2464095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1088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107503" y="6295392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</a:p>
          <a:p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303364" y="1349779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265711" y="1001886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221</Words>
  <Application>Microsoft Office PowerPoint</Application>
  <PresentationFormat>画面に合わせる (4:3)</PresentationFormat>
  <Paragraphs>40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Calibri 本文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Mai Kato</cp:lastModifiedBy>
  <cp:revision>4</cp:revision>
  <dcterms:created xsi:type="dcterms:W3CDTF">2020-07-02T07:23:48Z</dcterms:created>
  <dcterms:modified xsi:type="dcterms:W3CDTF">2020-08-03T07:50:52Z</dcterms:modified>
</cp:coreProperties>
</file>