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3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2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7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5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4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0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5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35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7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925902" y="178649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1783" y="6519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1837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演題発表内容に関連し、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093167" y="190289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151018" y="2893660"/>
            <a:ext cx="8516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発表者全員、過去３年間を一括して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講演料：</a:t>
            </a:r>
            <a:r>
              <a:rPr kumimoji="1" lang="en-US" altLang="ja-JP" sz="3600" b="1" dirty="0"/>
              <a:t>A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原稿料：</a:t>
            </a:r>
            <a:r>
              <a:rPr kumimoji="1" lang="en-US" altLang="ja-JP" sz="3600" b="1" dirty="0"/>
              <a:t>C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奨学寄附金：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D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1837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724EA9-1DFB-4B34-A02D-94E24048875B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4171546" y="305987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1789611" y="15934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55433"/>
              </p:ext>
            </p:extLst>
          </p:nvPr>
        </p:nvGraphicFramePr>
        <p:xfrm>
          <a:off x="1691054" y="2459088"/>
          <a:ext cx="8868087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3559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製薬、</a:t>
                      </a:r>
                      <a:r>
                        <a:rPr kumimoji="1" lang="en-US" altLang="ja-JP" dirty="0"/>
                        <a:t>D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B18557-DD6B-4E30-B990-2657D39EC5F9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840F8-FB0A-4D9F-A248-1EE8C572EDE0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14E873-508E-4C9D-A886-8A4AEACB3DF9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D90C6A-C9D6-40E0-8929-27CCAAFC953F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402</Words>
  <Application>Microsoft Office PowerPoint</Application>
  <PresentationFormat>ワイド画面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3</cp:revision>
  <dcterms:created xsi:type="dcterms:W3CDTF">2020-07-02T07:23:48Z</dcterms:created>
  <dcterms:modified xsi:type="dcterms:W3CDTF">2021-08-04T03:43:55Z</dcterms:modified>
</cp:coreProperties>
</file>