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6" r:id="rId2"/>
    <p:sldId id="256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57" d="100"/>
          <a:sy n="57" d="100"/>
        </p:scale>
        <p:origin x="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4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88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4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5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34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2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4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2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899474" y="178649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01172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2278034" y="2146266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59A71A-6528-4A52-9B38-0142E31ADFB1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1933304" y="2464096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228</Words>
  <Application>Microsoft Office PowerPoint</Application>
  <PresentationFormat>ワイド画面</PresentationFormat>
  <Paragraphs>38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Calibri 本文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小林 美菜子</cp:lastModifiedBy>
  <cp:revision>6</cp:revision>
  <dcterms:created xsi:type="dcterms:W3CDTF">2020-07-02T07:23:48Z</dcterms:created>
  <dcterms:modified xsi:type="dcterms:W3CDTF">2022-05-31T02:08:42Z</dcterms:modified>
</cp:coreProperties>
</file>